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presProps" Target="presProps.xml"/>
  <Relationship Id="rId12" Type="http://schemas.openxmlformats.org/officeDocument/2006/relationships/viewProps" Target="viewProps.xml"/>
  <Relationship Id="rId13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7561209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746531"/>
          <a:ext cx="9144000" cy="6128156"/>
          <a:chOff x="0" y="746531"/>
          <a:chExt cx="9144000" cy="6128156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531"/>
            <a:ext cx="9144000" cy="5381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35482"/>
          <a:ext cx="9144000" cy="5845607"/>
          <a:chOff x="0" y="1035482"/>
          <a:chExt cx="9144000" cy="58456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482"/>
            <a:ext cx="914400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64159"/>
          <a:ext cx="9144000" cy="5917159"/>
          <a:chOff x="0" y="964159"/>
          <a:chExt cx="9144000" cy="5917159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159"/>
            <a:ext cx="9144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64159"/>
          <a:ext cx="9144000" cy="5917159"/>
          <a:chOff x="0" y="964159"/>
          <a:chExt cx="9144000" cy="5917159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159"/>
            <a:ext cx="9144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35482"/>
          <a:ext cx="9144000" cy="5845607"/>
          <a:chOff x="0" y="1035482"/>
          <a:chExt cx="9144000" cy="58456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482"/>
            <a:ext cx="914400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35482"/>
          <a:ext cx="9144000" cy="5845607"/>
          <a:chOff x="0" y="1035482"/>
          <a:chExt cx="9144000" cy="58456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482"/>
            <a:ext cx="914400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730072"/>
          <a:ext cx="9144000" cy="6149797"/>
          <a:chOff x="0" y="730072"/>
          <a:chExt cx="9144000" cy="614979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072"/>
            <a:ext cx="9144000" cy="5419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1035482"/>
          <a:ext cx="9144000" cy="5845607"/>
          <a:chOff x="0" y="1035482"/>
          <a:chExt cx="9144000" cy="584560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482"/>
            <a:ext cx="9144000" cy="4810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8">
  <a:themeElements>
    <a:clrScheme name="Theme6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8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8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2023-06-12T18:50:17Z</dcterms:created>
  <dcterms:modified xsi:type="dcterms:W3CDTF">2023-06-12T18:50:17Z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